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 showCaptions="1"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B4B0-C5FB-4DF0-9F96-9917660E985E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5B61-753F-4424-B231-CF7948462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B5B61-753F-4424-B231-CF7948462F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185B-1933-49D9-9F5D-F801AB762920}" type="datetimeFigureOut">
              <a:rPr lang="en-US" smtClean="0"/>
              <a:pPr/>
              <a:t>15/10/2011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95D4-91CD-492E-8B61-57630C291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381000" y="2514600"/>
            <a:ext cx="4800600" cy="4013200"/>
            <a:chOff x="4686300" y="1796971"/>
            <a:chExt cx="4114800" cy="3340179"/>
          </a:xfrm>
        </p:grpSpPr>
        <p:pic>
          <p:nvPicPr>
            <p:cNvPr id="5" name="Picture 4" descr="6-82869.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rcRect t="2081" b="4286"/>
            <a:stretch>
              <a:fillRect/>
            </a:stretch>
          </p:blipFill>
          <p:spPr>
            <a:xfrm>
              <a:off x="4686300" y="1796971"/>
              <a:ext cx="4114800" cy="285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7942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5334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Style  no   -    6-82869</a:t>
            </a:r>
          </a:p>
          <a:p>
            <a:pPr algn="just"/>
            <a:r>
              <a:rPr lang="en-US" dirty="0" smtClean="0"/>
              <a:t>Quality      -   silk tabby</a:t>
            </a:r>
          </a:p>
          <a:p>
            <a:pPr algn="just"/>
            <a:r>
              <a:rPr lang="en-US" dirty="0" smtClean="0"/>
              <a:t>Size           -   100x180cm</a:t>
            </a:r>
          </a:p>
          <a:p>
            <a:pPr algn="just"/>
            <a:r>
              <a:rPr lang="en-US" dirty="0" smtClean="0"/>
              <a:t>Color        -    1.navy white</a:t>
            </a:r>
          </a:p>
          <a:p>
            <a:pPr algn="just"/>
            <a:r>
              <a:rPr lang="en-US" dirty="0" smtClean="0"/>
              <a:t>                       2. taupe sky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24384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06438" y="2209800"/>
            <a:ext cx="3386137" cy="4203700"/>
            <a:chOff x="706438" y="457200"/>
            <a:chExt cx="3386137" cy="5956300"/>
          </a:xfrm>
        </p:grpSpPr>
        <p:pic>
          <p:nvPicPr>
            <p:cNvPr id="2" name="Picture 1" descr="7s-153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706438" y="457200"/>
              <a:ext cx="33861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06438" y="6070600"/>
              <a:ext cx="33861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572000" y="2209800"/>
            <a:ext cx="4114800" cy="4267200"/>
            <a:chOff x="4686300" y="1400175"/>
            <a:chExt cx="4114800" cy="4068763"/>
          </a:xfrm>
        </p:grpSpPr>
        <p:pic>
          <p:nvPicPr>
            <p:cNvPr id="5" name="Picture 4" descr="7s-1537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400175"/>
              <a:ext cx="4114800" cy="3713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1260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574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-7s-1537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,5,6,7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06450" y="2286000"/>
            <a:ext cx="3186113" cy="4572000"/>
            <a:chOff x="806450" y="457200"/>
            <a:chExt cx="3186113" cy="5956300"/>
          </a:xfrm>
        </p:grpSpPr>
        <p:pic>
          <p:nvPicPr>
            <p:cNvPr id="2" name="Picture 1" descr="10-1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806450" y="457200"/>
              <a:ext cx="31861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06450" y="6070600"/>
              <a:ext cx="31861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686300" y="2133600"/>
            <a:ext cx="4114800" cy="4571999"/>
            <a:chOff x="4686300" y="1254125"/>
            <a:chExt cx="4114800" cy="4362450"/>
          </a:xfrm>
        </p:grpSpPr>
        <p:pic>
          <p:nvPicPr>
            <p:cNvPr id="5" name="Picture 4" descr="10-17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254125"/>
              <a:ext cx="4114800" cy="400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2736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812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-10-17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95350" y="1981200"/>
            <a:ext cx="3009900" cy="4876800"/>
            <a:chOff x="895350" y="457200"/>
            <a:chExt cx="3009900" cy="5956300"/>
          </a:xfrm>
        </p:grpSpPr>
        <p:pic>
          <p:nvPicPr>
            <p:cNvPr id="2" name="Picture 1" descr="13-1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895350" y="457200"/>
              <a:ext cx="30099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95350" y="6070600"/>
              <a:ext cx="3009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419600" y="2286000"/>
            <a:ext cx="4114800" cy="4160837"/>
            <a:chOff x="4686300" y="1354138"/>
            <a:chExt cx="4114800" cy="4160837"/>
          </a:xfrm>
        </p:grpSpPr>
        <p:pic>
          <p:nvPicPr>
            <p:cNvPr id="5" name="Picture 4" descr="13-17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354138"/>
              <a:ext cx="4114800" cy="3805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1720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8120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-13-17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81050" y="2286000"/>
            <a:ext cx="3238500" cy="4572000"/>
            <a:chOff x="781050" y="457200"/>
            <a:chExt cx="3238500" cy="5956300"/>
          </a:xfrm>
        </p:grpSpPr>
        <p:pic>
          <p:nvPicPr>
            <p:cNvPr id="2" name="Picture 1" descr="14-1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781050" y="457200"/>
              <a:ext cx="32385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81050" y="6070600"/>
              <a:ext cx="3238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495800" y="2259013"/>
            <a:ext cx="4114800" cy="4598987"/>
            <a:chOff x="4686300" y="1135063"/>
            <a:chExt cx="4114800" cy="4598987"/>
          </a:xfrm>
        </p:grpSpPr>
        <p:pic>
          <p:nvPicPr>
            <p:cNvPr id="5" name="Picture 4" descr="14-17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135063"/>
              <a:ext cx="4114800" cy="4243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3911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5260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-14-17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57200" y="2208213"/>
            <a:ext cx="4114800" cy="4649787"/>
            <a:chOff x="342900" y="1109663"/>
            <a:chExt cx="4114800" cy="4649787"/>
          </a:xfrm>
        </p:grpSpPr>
        <p:pic>
          <p:nvPicPr>
            <p:cNvPr id="2" name="Picture 1" descr="0507-22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109663"/>
              <a:ext cx="4114800" cy="4294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54165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5029200" y="2438400"/>
            <a:ext cx="4114800" cy="3921125"/>
            <a:chOff x="4686300" y="1474788"/>
            <a:chExt cx="4114800" cy="3921125"/>
          </a:xfrm>
        </p:grpSpPr>
        <p:pic>
          <p:nvPicPr>
            <p:cNvPr id="5" name="Picture 4" descr="0507-222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474788"/>
              <a:ext cx="4114800" cy="3565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0530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0" y="304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-0507/222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-105x180cm</a:t>
            </a:r>
          </a:p>
          <a:p>
            <a:r>
              <a:rPr lang="en-US" dirty="0" smtClean="0"/>
              <a:t>Color         -green/black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5029200" y="3124200"/>
            <a:ext cx="3886200" cy="3363913"/>
            <a:chOff x="342900" y="1752600"/>
            <a:chExt cx="4114800" cy="3363913"/>
          </a:xfrm>
        </p:grpSpPr>
        <p:pic>
          <p:nvPicPr>
            <p:cNvPr id="2" name="Picture 1" descr="0707-100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752600"/>
              <a:ext cx="4114800" cy="3008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7736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pic>
        <p:nvPicPr>
          <p:cNvPr id="5" name="Picture 4" descr="0707-1008..JPG"/>
          <p:cNvPicPr>
            <a:picLocks noRot="1" noChangeAspect="1" noMove="1" noResize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685800" y="2057400"/>
            <a:ext cx="4051300" cy="40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1336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-0707/1008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-50x160cm</a:t>
            </a:r>
          </a:p>
          <a:p>
            <a:r>
              <a:rPr lang="en-US" dirty="0" smtClean="0"/>
              <a:t>Color         -1.blue/grey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52438" y="1600200"/>
            <a:ext cx="3894137" cy="5257800"/>
            <a:chOff x="452438" y="457200"/>
            <a:chExt cx="3894137" cy="5956300"/>
          </a:xfrm>
        </p:grpSpPr>
        <p:pic>
          <p:nvPicPr>
            <p:cNvPr id="2" name="Picture 1" descr="2030-sm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52438" y="457200"/>
              <a:ext cx="38941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52438" y="6070600"/>
              <a:ext cx="38941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5105400" y="1828800"/>
            <a:ext cx="3308350" cy="5029200"/>
            <a:chOff x="5089525" y="457200"/>
            <a:chExt cx="3308350" cy="5956300"/>
          </a:xfrm>
        </p:grpSpPr>
        <p:pic>
          <p:nvPicPr>
            <p:cNvPr id="5" name="Picture 4" descr="2030-sm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5089525" y="457200"/>
              <a:ext cx="3308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5089525" y="60706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0" y="228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-2030-sm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-50x180cm</a:t>
            </a:r>
          </a:p>
          <a:p>
            <a:r>
              <a:rPr lang="en-US" dirty="0" smtClean="0"/>
              <a:t>Color         -</a:t>
            </a:r>
            <a:r>
              <a:rPr lang="en-US" dirty="0" err="1" smtClean="0"/>
              <a:t>turq</a:t>
            </a:r>
            <a:r>
              <a:rPr lang="en-US" dirty="0" smtClean="0"/>
              <a:t>/blue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42900" y="2209800"/>
            <a:ext cx="4114800" cy="4648200"/>
            <a:chOff x="342900" y="731838"/>
            <a:chExt cx="4114800" cy="5405437"/>
          </a:xfrm>
        </p:grpSpPr>
        <p:pic>
          <p:nvPicPr>
            <p:cNvPr id="2" name="Picture 1" descr="s-8-122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731838"/>
              <a:ext cx="4114800" cy="5049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57943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935538" y="2362200"/>
            <a:ext cx="3614737" cy="4051300"/>
            <a:chOff x="4935538" y="457200"/>
            <a:chExt cx="3614737" cy="5956300"/>
          </a:xfrm>
        </p:grpSpPr>
        <p:pic>
          <p:nvPicPr>
            <p:cNvPr id="5" name="Picture 4" descr="s-8-1223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935538" y="457200"/>
              <a:ext cx="36147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935538" y="6070600"/>
              <a:ext cx="3614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0" y="304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-s-8-1223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-50x180cm+fr.</a:t>
            </a:r>
          </a:p>
          <a:p>
            <a:r>
              <a:rPr lang="en-US" dirty="0" smtClean="0"/>
              <a:t>Color         -1,4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howroom\showroom\New Folder\19-73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819400"/>
            <a:ext cx="3581400" cy="3810000"/>
          </a:xfrm>
          <a:prstGeom prst="rect">
            <a:avLst/>
          </a:prstGeom>
          <a:noFill/>
        </p:spPr>
      </p:pic>
      <p:pic>
        <p:nvPicPr>
          <p:cNvPr id="1027" name="Picture 3" descr="\\showroom\showroom\New Folder\19-73716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819400"/>
            <a:ext cx="2819400" cy="3568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6858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-19-73716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howroom\showroom\New Folder\in-74976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752600"/>
            <a:ext cx="3962400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304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         IN-94976</a:t>
            </a:r>
          </a:p>
          <a:p>
            <a:r>
              <a:rPr lang="en-US" dirty="0" smtClean="0"/>
              <a:t>Quality    -         silk tabby</a:t>
            </a:r>
          </a:p>
          <a:p>
            <a:r>
              <a:rPr lang="en-US" dirty="0" smtClean="0"/>
              <a:t>Size           -        50x180cm</a:t>
            </a:r>
          </a:p>
          <a:p>
            <a:r>
              <a:rPr lang="en-US" dirty="0" smtClean="0"/>
              <a:t>Color         -        1,2,3</a:t>
            </a:r>
            <a:endParaRPr lang="en-US" dirty="0"/>
          </a:p>
        </p:txBody>
      </p:sp>
      <p:pic>
        <p:nvPicPr>
          <p:cNvPr id="1026" name="Picture 2" descr="\\showroom\showroom\New Folder\in-74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905000"/>
            <a:ext cx="271938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38200" y="1905000"/>
            <a:ext cx="3352800" cy="4953000"/>
            <a:chOff x="803275" y="457200"/>
            <a:chExt cx="3194050" cy="5956300"/>
          </a:xfrm>
        </p:grpSpPr>
        <p:pic>
          <p:nvPicPr>
            <p:cNvPr id="2" name="Picture 1" descr="7-1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803275" y="457200"/>
              <a:ext cx="31940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03275" y="6070600"/>
              <a:ext cx="3194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953000" y="2057400"/>
            <a:ext cx="2705100" cy="4800600"/>
            <a:chOff x="4686300" y="1304925"/>
            <a:chExt cx="4114800" cy="4259263"/>
          </a:xfrm>
        </p:grpSpPr>
        <p:pic>
          <p:nvPicPr>
            <p:cNvPr id="5" name="Picture 4" descr="7-17.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1304925"/>
              <a:ext cx="4114800" cy="39036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2212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0400" y="381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no         -     7-17</a:t>
            </a:r>
          </a:p>
          <a:p>
            <a:r>
              <a:rPr lang="en-US" dirty="0" smtClean="0"/>
              <a:t>Quality           -    100%silk</a:t>
            </a:r>
          </a:p>
          <a:p>
            <a:r>
              <a:rPr lang="en-US" dirty="0" smtClean="0"/>
              <a:t>Size                 -    100x100cm</a:t>
            </a:r>
          </a:p>
          <a:p>
            <a:r>
              <a:rPr lang="en-US" dirty="0" smtClean="0"/>
              <a:t>Color               -    1,2,3,4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howroom\showroom\New Folder\s-8-1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438400"/>
            <a:ext cx="3810000" cy="3902075"/>
          </a:xfrm>
          <a:prstGeom prst="rect">
            <a:avLst/>
          </a:prstGeom>
          <a:noFill/>
        </p:spPr>
      </p:pic>
      <p:pic>
        <p:nvPicPr>
          <p:cNvPr id="3075" name="Picture 3" descr="\\showroom\showroom\New Folder\s-8-1069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514600"/>
            <a:ext cx="2971800" cy="37798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6858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-S-8-1069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howroom\showroom\New Folder\7S-15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33600"/>
            <a:ext cx="4524375" cy="4391025"/>
          </a:xfrm>
          <a:prstGeom prst="rect">
            <a:avLst/>
          </a:prstGeom>
          <a:noFill/>
        </p:spPr>
      </p:pic>
      <p:pic>
        <p:nvPicPr>
          <p:cNvPr id="1027" name="Picture 3" descr="\\showroom\showroom\New Folder\7S-1565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590800"/>
            <a:ext cx="2895600" cy="373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60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     7s-1565</a:t>
            </a:r>
          </a:p>
          <a:p>
            <a:r>
              <a:rPr lang="en-US" dirty="0" smtClean="0"/>
              <a:t>Quality    -     silk tabby</a:t>
            </a:r>
          </a:p>
          <a:p>
            <a:r>
              <a:rPr lang="en-US" dirty="0" smtClean="0"/>
              <a:t>Size           -    50x180cm</a:t>
            </a:r>
          </a:p>
          <a:p>
            <a:r>
              <a:rPr lang="en-US" dirty="0" smtClean="0"/>
              <a:t>Color         -    1,2,,3,4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     S-1575</a:t>
            </a:r>
          </a:p>
          <a:p>
            <a:r>
              <a:rPr lang="en-US" dirty="0" smtClean="0"/>
              <a:t>Quality    -     silk tabby</a:t>
            </a:r>
          </a:p>
          <a:p>
            <a:r>
              <a:rPr lang="en-US" dirty="0" smtClean="0"/>
              <a:t>Size           -    100x100cm</a:t>
            </a:r>
          </a:p>
          <a:p>
            <a:r>
              <a:rPr lang="en-US" dirty="0" smtClean="0"/>
              <a:t>Color         -    1</a:t>
            </a:r>
            <a:endParaRPr lang="en-US" dirty="0"/>
          </a:p>
        </p:txBody>
      </p:sp>
      <p:pic>
        <p:nvPicPr>
          <p:cNvPr id="2050" name="Picture 2" descr="\\showroom\showroom\New Folder\S-1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743200"/>
            <a:ext cx="3276600" cy="3352800"/>
          </a:xfrm>
          <a:prstGeom prst="rect">
            <a:avLst/>
          </a:prstGeom>
          <a:noFill/>
        </p:spPr>
      </p:pic>
      <p:pic>
        <p:nvPicPr>
          <p:cNvPr id="2051" name="Picture 3" descr="\\showroom\showroom\New Folder\S-1575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590800"/>
            <a:ext cx="247808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howroom\showroom\New Folder\S-1573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819400"/>
            <a:ext cx="2895600" cy="3733800"/>
          </a:xfrm>
          <a:prstGeom prst="rect">
            <a:avLst/>
          </a:prstGeom>
          <a:noFill/>
        </p:spPr>
      </p:pic>
      <p:pic>
        <p:nvPicPr>
          <p:cNvPr id="3075" name="Picture 3" descr="\\showroom\showroom\New Folder\S-15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895600"/>
            <a:ext cx="2962275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4572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     S-1573</a:t>
            </a:r>
          </a:p>
          <a:p>
            <a:r>
              <a:rPr lang="en-US" dirty="0" smtClean="0"/>
              <a:t>Quality    -     silk tabby</a:t>
            </a:r>
          </a:p>
          <a:p>
            <a:r>
              <a:rPr lang="en-US" dirty="0" smtClean="0"/>
              <a:t>Size           -    105x180m</a:t>
            </a:r>
          </a:p>
          <a:p>
            <a:r>
              <a:rPr lang="en-US" dirty="0" smtClean="0"/>
              <a:t>Color         -    1.turq,2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howroom\showroom\New Folder\S-15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743200"/>
            <a:ext cx="3048000" cy="3581400"/>
          </a:xfrm>
          <a:prstGeom prst="rect">
            <a:avLst/>
          </a:prstGeom>
          <a:noFill/>
        </p:spPr>
      </p:pic>
      <p:pic>
        <p:nvPicPr>
          <p:cNvPr id="4099" name="Picture 3" descr="\\showroom\showroom\New Folder\S-1574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895600"/>
            <a:ext cx="297180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228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     S-1574</a:t>
            </a:r>
          </a:p>
          <a:p>
            <a:r>
              <a:rPr lang="en-US" dirty="0" smtClean="0"/>
              <a:t>Quality    -     silk tabby</a:t>
            </a:r>
          </a:p>
          <a:p>
            <a:r>
              <a:rPr lang="en-US" dirty="0" smtClean="0"/>
              <a:t>Size           -    100x100cm+lace</a:t>
            </a:r>
          </a:p>
          <a:p>
            <a:r>
              <a:rPr lang="en-US" dirty="0" smtClean="0"/>
              <a:t>Color         -    1.navy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Style no  -     S-1576</a:t>
            </a:r>
          </a:p>
          <a:p>
            <a:r>
              <a:rPr lang="en-US" dirty="0" smtClean="0"/>
              <a:t>Quality    -     silk tabby</a:t>
            </a:r>
          </a:p>
          <a:p>
            <a:r>
              <a:rPr lang="en-US" dirty="0" smtClean="0"/>
              <a:t>Size           -    25x200cm</a:t>
            </a:r>
          </a:p>
          <a:p>
            <a:r>
              <a:rPr lang="en-US" dirty="0" smtClean="0"/>
              <a:t>Color         -    black</a:t>
            </a:r>
            <a:endParaRPr lang="en-US" dirty="0"/>
          </a:p>
        </p:txBody>
      </p:sp>
      <p:pic>
        <p:nvPicPr>
          <p:cNvPr id="5122" name="Picture 2" descr="\\showroom\showroom\New Folder\S-15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514600"/>
            <a:ext cx="3048000" cy="3877769"/>
          </a:xfrm>
          <a:prstGeom prst="rect">
            <a:avLst/>
          </a:prstGeom>
          <a:noFill/>
        </p:spPr>
      </p:pic>
      <p:pic>
        <p:nvPicPr>
          <p:cNvPr id="5123" name="Picture 3" descr="\\showroom\showroom\New Folder\S-1576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438400"/>
            <a:ext cx="2286000" cy="413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43000" y="1981201"/>
            <a:ext cx="3124200" cy="4876800"/>
            <a:chOff x="746125" y="457200"/>
            <a:chExt cx="3308350" cy="5956300"/>
          </a:xfrm>
        </p:grpSpPr>
        <p:pic>
          <p:nvPicPr>
            <p:cNvPr id="2" name="Picture 1" descr="7s-151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746125" y="457200"/>
              <a:ext cx="3308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46125" y="60706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5029200" y="1981200"/>
            <a:ext cx="2590800" cy="4640586"/>
            <a:chOff x="4686300" y="1350963"/>
            <a:chExt cx="4114800" cy="4168775"/>
          </a:xfrm>
        </p:grpSpPr>
        <p:pic>
          <p:nvPicPr>
            <p:cNvPr id="5" name="Picture 4" descr="7s-1517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350963"/>
              <a:ext cx="4114800" cy="3813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1768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-7s-1517</a:t>
            </a:r>
          </a:p>
          <a:p>
            <a:r>
              <a:rPr lang="en-US" dirty="0" smtClean="0"/>
              <a:t>Quality    -100%silk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66800" y="1828800"/>
            <a:ext cx="2749550" cy="4817672"/>
            <a:chOff x="527050" y="457200"/>
            <a:chExt cx="3744913" cy="5956300"/>
          </a:xfrm>
        </p:grpSpPr>
        <p:pic>
          <p:nvPicPr>
            <p:cNvPr id="2" name="Picture 1" descr="7s-151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27050" y="457200"/>
              <a:ext cx="37449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27050" y="6070600"/>
              <a:ext cx="3744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419600" y="2362200"/>
            <a:ext cx="4114800" cy="4267200"/>
            <a:chOff x="4686300" y="1190625"/>
            <a:chExt cx="4114800" cy="4487863"/>
          </a:xfrm>
        </p:grpSpPr>
        <p:pic>
          <p:nvPicPr>
            <p:cNvPr id="5" name="Picture 4" descr="7s-1518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190625"/>
              <a:ext cx="4114800" cy="4132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3355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764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-7s-1518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,5,6,7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38200" y="2133600"/>
            <a:ext cx="3036887" cy="4724400"/>
            <a:chOff x="881063" y="457200"/>
            <a:chExt cx="3036887" cy="5956300"/>
          </a:xfrm>
        </p:grpSpPr>
        <p:pic>
          <p:nvPicPr>
            <p:cNvPr id="2" name="Picture 1" descr="7s-151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881063" y="457200"/>
              <a:ext cx="30368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81063" y="6070600"/>
              <a:ext cx="3036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686300" y="2057400"/>
            <a:ext cx="4114800" cy="4800600"/>
            <a:chOff x="4686300" y="1135063"/>
            <a:chExt cx="4114800" cy="4598987"/>
          </a:xfrm>
        </p:grpSpPr>
        <p:pic>
          <p:nvPicPr>
            <p:cNvPr id="5" name="Picture 4" descr="7s-1519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135063"/>
              <a:ext cx="4114800" cy="4243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3911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-7s-1519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60425" y="2286000"/>
            <a:ext cx="3079750" cy="4572000"/>
            <a:chOff x="860425" y="457200"/>
            <a:chExt cx="3079750" cy="5956300"/>
          </a:xfrm>
        </p:grpSpPr>
        <p:pic>
          <p:nvPicPr>
            <p:cNvPr id="2" name="Picture 1" descr="7s-152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860425" y="457200"/>
              <a:ext cx="30797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60425" y="6070600"/>
              <a:ext cx="30797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686300" y="2209800"/>
            <a:ext cx="4114800" cy="4648200"/>
            <a:chOff x="4686300" y="1208088"/>
            <a:chExt cx="4114800" cy="4452937"/>
          </a:xfrm>
        </p:grpSpPr>
        <p:pic>
          <p:nvPicPr>
            <p:cNvPr id="5" name="Picture 4" descr="7s-1521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208088"/>
              <a:ext cx="4114800" cy="4097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318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-7s-1521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04800" y="2133600"/>
            <a:ext cx="4114800" cy="4572001"/>
            <a:chOff x="342900" y="625475"/>
            <a:chExt cx="4114800" cy="5619750"/>
          </a:xfrm>
        </p:grpSpPr>
        <p:pic>
          <p:nvPicPr>
            <p:cNvPr id="2" name="Picture 1" descr="7s-152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625475"/>
              <a:ext cx="4114800" cy="526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59023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724400" y="2895600"/>
            <a:ext cx="4114800" cy="3962400"/>
            <a:chOff x="4686300" y="1693863"/>
            <a:chExt cx="4114800" cy="3481387"/>
          </a:xfrm>
        </p:grpSpPr>
        <p:pic>
          <p:nvPicPr>
            <p:cNvPr id="5" name="Picture 4" descr="7s-1522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693863"/>
              <a:ext cx="4114800" cy="3125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8323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-7s-1522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69900" y="2057400"/>
            <a:ext cx="3859213" cy="4800600"/>
            <a:chOff x="469900" y="457200"/>
            <a:chExt cx="3859213" cy="5956300"/>
          </a:xfrm>
        </p:grpSpPr>
        <p:pic>
          <p:nvPicPr>
            <p:cNvPr id="2" name="Picture 1" descr="7s-152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69900" y="457200"/>
              <a:ext cx="38592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69900" y="6070600"/>
              <a:ext cx="38592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572000" y="2057400"/>
            <a:ext cx="4114800" cy="4800600"/>
            <a:chOff x="4686300" y="1414463"/>
            <a:chExt cx="4114800" cy="4040187"/>
          </a:xfrm>
        </p:grpSpPr>
        <p:pic>
          <p:nvPicPr>
            <p:cNvPr id="5" name="Picture 4" descr="7s-1524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414463"/>
              <a:ext cx="4114800" cy="3684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1117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812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-7s-1524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,5,6,7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06425" y="2362200"/>
            <a:ext cx="3587750" cy="4495800"/>
            <a:chOff x="606425" y="457200"/>
            <a:chExt cx="3587750" cy="5956300"/>
          </a:xfrm>
        </p:grpSpPr>
        <p:pic>
          <p:nvPicPr>
            <p:cNvPr id="2" name="Picture 1" descr="7s-152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06425" y="457200"/>
              <a:ext cx="35877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06425" y="6070600"/>
              <a:ext cx="35877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686300" y="2667000"/>
            <a:ext cx="4114800" cy="4191000"/>
            <a:chOff x="4686300" y="1285875"/>
            <a:chExt cx="4114800" cy="4297363"/>
          </a:xfrm>
        </p:grpSpPr>
        <p:pic>
          <p:nvPicPr>
            <p:cNvPr id="5" name="Picture 4" descr="7s-1525.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285875"/>
              <a:ext cx="4114800" cy="3941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2403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81200" y="76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Style no  -7s-1525</a:t>
            </a:r>
          </a:p>
          <a:p>
            <a:r>
              <a:rPr lang="en-US" dirty="0" smtClean="0"/>
              <a:t>Quality    -silk tabby</a:t>
            </a:r>
          </a:p>
          <a:p>
            <a:r>
              <a:rPr lang="en-US" dirty="0" smtClean="0"/>
              <a:t>Size           -100x100cm</a:t>
            </a:r>
          </a:p>
          <a:p>
            <a:r>
              <a:rPr lang="en-US" dirty="0" smtClean="0"/>
              <a:t>Color         -1,2,3,4 ,5,6,7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374</Words>
  <Application>Microsoft Office PowerPoint</Application>
  <PresentationFormat>On-screen Show (4:3)</PresentationFormat>
  <Paragraphs>102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vineetaz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ashok</dc:creator>
  <cp:lastModifiedBy>Madhu</cp:lastModifiedBy>
  <cp:revision>14</cp:revision>
  <dcterms:created xsi:type="dcterms:W3CDTF">2011-10-15T06:01:28Z</dcterms:created>
  <dcterms:modified xsi:type="dcterms:W3CDTF">2011-10-15T10:05:02Z</dcterms:modified>
</cp:coreProperties>
</file>