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2" r:id="rId7"/>
    <p:sldId id="261" r:id="rId8"/>
    <p:sldId id="260" r:id="rId9"/>
    <p:sldId id="267" r:id="rId10"/>
    <p:sldId id="268" r:id="rId11"/>
    <p:sldId id="273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093E-D9A3-4123-B5D9-36DF493D3EE5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547F-341A-49D2-8C38-F259BA9F7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2895600" cy="5067300"/>
          </a:xfrm>
          <a:prstGeom prst="rect">
            <a:avLst/>
          </a:prstGeom>
        </p:spPr>
      </p:pic>
      <p:pic>
        <p:nvPicPr>
          <p:cNvPr id="13" name="Picture 12" descr="DSC05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457200"/>
            <a:ext cx="31369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5626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5626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1"/>
            <a:ext cx="3200400" cy="4800600"/>
          </a:xfrm>
          <a:prstGeom prst="rect">
            <a:avLst/>
          </a:prstGeom>
        </p:spPr>
      </p:pic>
      <p:pic>
        <p:nvPicPr>
          <p:cNvPr id="3" name="Picture 2" descr="DSC05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3086100" cy="4800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862" y="53340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1062" y="53340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2895600" cy="4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5626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562600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NCSC-3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SC055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62000"/>
            <a:ext cx="2895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03620"/>
            <a:ext cx="3314445" cy="4649430"/>
          </a:xfrm>
          <a:prstGeom prst="rect">
            <a:avLst/>
          </a:prstGeom>
        </p:spPr>
      </p:pic>
      <p:pic>
        <p:nvPicPr>
          <p:cNvPr id="3" name="Picture 2" descr="DSC055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730604"/>
            <a:ext cx="3094851" cy="4603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32507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32507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NCSC-28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2616200" cy="471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55367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3850"/>
            <a:ext cx="3022600" cy="5295900"/>
          </a:xfrm>
          <a:prstGeom prst="rect">
            <a:avLst/>
          </a:prstGeom>
        </p:spPr>
      </p:pic>
      <p:pic>
        <p:nvPicPr>
          <p:cNvPr id="3" name="Picture 2" descr="DSC05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500" y="609600"/>
            <a:ext cx="3149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858470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85847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8757"/>
            <a:ext cx="2895600" cy="4108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1062" y="486787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NCSC-23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DSC055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19321"/>
            <a:ext cx="3200400" cy="4065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7562" y="48768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NCSC-6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17213"/>
            <a:ext cx="2832950" cy="5117587"/>
          </a:xfrm>
          <a:prstGeom prst="rect">
            <a:avLst/>
          </a:prstGeom>
        </p:spPr>
      </p:pic>
      <p:pic>
        <p:nvPicPr>
          <p:cNvPr id="4" name="Picture 3" descr="DSC05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416" y="685800"/>
            <a:ext cx="2915584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7912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7912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952500"/>
            <a:ext cx="2997200" cy="4914900"/>
          </a:xfrm>
          <a:prstGeom prst="rect">
            <a:avLst/>
          </a:prstGeom>
        </p:spPr>
      </p:pic>
      <p:pic>
        <p:nvPicPr>
          <p:cNvPr id="4" name="Picture 3" descr="DSC05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42" y="912000"/>
            <a:ext cx="3249857" cy="494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585847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85847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50" y="764251"/>
            <a:ext cx="2857500" cy="4914900"/>
          </a:xfrm>
          <a:prstGeom prst="rect">
            <a:avLst/>
          </a:prstGeom>
        </p:spPr>
      </p:pic>
      <p:pic>
        <p:nvPicPr>
          <p:cNvPr id="4" name="Picture 3" descr="DSC05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2819400" cy="4861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8662" y="570607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4862" y="5706070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762000"/>
            <a:ext cx="3378200" cy="4685417"/>
          </a:xfrm>
          <a:prstGeom prst="rect">
            <a:avLst/>
          </a:prstGeom>
        </p:spPr>
      </p:pic>
      <p:pic>
        <p:nvPicPr>
          <p:cNvPr id="3" name="Picture 2" descr="DSC05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1"/>
            <a:ext cx="2616200" cy="471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5626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56260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3198000" cy="4797000"/>
          </a:xfrm>
          <a:prstGeom prst="rect">
            <a:avLst/>
          </a:prstGeom>
        </p:spPr>
      </p:pic>
      <p:pic>
        <p:nvPicPr>
          <p:cNvPr id="3" name="Picture 2" descr="DSC05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13377"/>
            <a:ext cx="3305778" cy="4696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862" y="54102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1062" y="54102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NCSC-25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9" y="773499"/>
            <a:ext cx="2868827" cy="4483443"/>
          </a:xfrm>
          <a:prstGeom prst="rect">
            <a:avLst/>
          </a:prstGeom>
        </p:spPr>
      </p:pic>
      <p:pic>
        <p:nvPicPr>
          <p:cNvPr id="3" name="Picture 2" descr="DSC055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3200400" cy="4526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8662" y="5334000"/>
            <a:ext cx="99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4862" y="53340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NCSC-1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25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p</cp:lastModifiedBy>
  <cp:revision>45</cp:revision>
  <dcterms:created xsi:type="dcterms:W3CDTF">2012-05-28T06:29:07Z</dcterms:created>
  <dcterms:modified xsi:type="dcterms:W3CDTF">2012-06-08T04:57:24Z</dcterms:modified>
</cp:coreProperties>
</file>